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89750" cy="96710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A3E1A0-369E-4A15-90C6-8F166EF44F06}" v="2" dt="2025-05-19T13:04:43.0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324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 Keimel" userId="a7609e3ca3e1e4ec" providerId="LiveId" clId="{42A3E1A0-369E-4A15-90C6-8F166EF44F06}"/>
    <pc:docChg chg="custSel modSld">
      <pc:chgData name="Christoph Keimel" userId="a7609e3ca3e1e4ec" providerId="LiveId" clId="{42A3E1A0-369E-4A15-90C6-8F166EF44F06}" dt="2025-06-03T14:06:34.944" v="1080" actId="20577"/>
      <pc:docMkLst>
        <pc:docMk/>
      </pc:docMkLst>
      <pc:sldChg chg="modSp mod">
        <pc:chgData name="Christoph Keimel" userId="a7609e3ca3e1e4ec" providerId="LiveId" clId="{42A3E1A0-369E-4A15-90C6-8F166EF44F06}" dt="2025-06-03T14:06:34.944" v="1080" actId="20577"/>
        <pc:sldMkLst>
          <pc:docMk/>
          <pc:sldMk cId="4132783699" sldId="256"/>
        </pc:sldMkLst>
        <pc:spChg chg="mod">
          <ac:chgData name="Christoph Keimel" userId="a7609e3ca3e1e4ec" providerId="LiveId" clId="{42A3E1A0-369E-4A15-90C6-8F166EF44F06}" dt="2025-06-03T14:06:34.944" v="1080" actId="20577"/>
          <ac:spMkLst>
            <pc:docMk/>
            <pc:sldMk cId="4132783699" sldId="256"/>
            <ac:spMk id="4" creationId="{00000000-0000-0000-0000-000000000000}"/>
          </ac:spMkLst>
        </pc:spChg>
      </pc:sldChg>
    </pc:docChg>
  </pc:docChgLst>
  <pc:docChgLst>
    <pc:chgData name="Christoph Keimel" userId="a7609e3ca3e1e4ec" providerId="LiveId" clId="{C6A39953-D081-4789-B770-14A1BD9FEE2A}"/>
    <pc:docChg chg="custSel modSld">
      <pc:chgData name="Christoph Keimel" userId="a7609e3ca3e1e4ec" providerId="LiveId" clId="{C6A39953-D081-4789-B770-14A1BD9FEE2A}" dt="2025-02-17T06:59:31.714" v="2006" actId="403"/>
      <pc:docMkLst>
        <pc:docMk/>
      </pc:docMkLst>
      <pc:sldChg chg="modSp mod">
        <pc:chgData name="Christoph Keimel" userId="a7609e3ca3e1e4ec" providerId="LiveId" clId="{C6A39953-D081-4789-B770-14A1BD9FEE2A}" dt="2025-02-17T06:59:31.714" v="2006" actId="403"/>
        <pc:sldMkLst>
          <pc:docMk/>
          <pc:sldMk cId="4132783699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79DB-BD98-4577-8940-18323DF86EA1}" type="datetimeFigureOut">
              <a:rPr lang="de-AT" smtClean="0"/>
              <a:t>03.06.2025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20AE-7886-443D-AE19-9B7C3FAC4E5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6519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79DB-BD98-4577-8940-18323DF86EA1}" type="datetimeFigureOut">
              <a:rPr lang="de-AT" smtClean="0"/>
              <a:t>03.06.2025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20AE-7886-443D-AE19-9B7C3FAC4E5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958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79DB-BD98-4577-8940-18323DF86EA1}" type="datetimeFigureOut">
              <a:rPr lang="de-AT" smtClean="0"/>
              <a:t>03.06.2025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20AE-7886-443D-AE19-9B7C3FAC4E5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144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79DB-BD98-4577-8940-18323DF86EA1}" type="datetimeFigureOut">
              <a:rPr lang="de-AT" smtClean="0"/>
              <a:t>03.06.2025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20AE-7886-443D-AE19-9B7C3FAC4E5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298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79DB-BD98-4577-8940-18323DF86EA1}" type="datetimeFigureOut">
              <a:rPr lang="de-AT" smtClean="0"/>
              <a:t>03.06.2025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20AE-7886-443D-AE19-9B7C3FAC4E5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733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79DB-BD98-4577-8940-18323DF86EA1}" type="datetimeFigureOut">
              <a:rPr lang="de-AT" smtClean="0"/>
              <a:t>03.06.2025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20AE-7886-443D-AE19-9B7C3FAC4E5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947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79DB-BD98-4577-8940-18323DF86EA1}" type="datetimeFigureOut">
              <a:rPr lang="de-AT" smtClean="0"/>
              <a:t>03.06.2025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20AE-7886-443D-AE19-9B7C3FAC4E5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0929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79DB-BD98-4577-8940-18323DF86EA1}" type="datetimeFigureOut">
              <a:rPr lang="de-AT" smtClean="0"/>
              <a:t>03.06.2025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20AE-7886-443D-AE19-9B7C3FAC4E5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1649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79DB-BD98-4577-8940-18323DF86EA1}" type="datetimeFigureOut">
              <a:rPr lang="de-AT" smtClean="0"/>
              <a:t>03.06.2025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20AE-7886-443D-AE19-9B7C3FAC4E5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561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79DB-BD98-4577-8940-18323DF86EA1}" type="datetimeFigureOut">
              <a:rPr lang="de-AT" smtClean="0"/>
              <a:t>03.06.2025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20AE-7886-443D-AE19-9B7C3FAC4E5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185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979DB-BD98-4577-8940-18323DF86EA1}" type="datetimeFigureOut">
              <a:rPr lang="de-AT" smtClean="0"/>
              <a:t>03.06.2025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D20AE-7886-443D-AE19-9B7C3FAC4E5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431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979DB-BD98-4577-8940-18323DF86EA1}" type="datetimeFigureOut">
              <a:rPr lang="de-AT" smtClean="0"/>
              <a:t>03.06.2025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D20AE-7886-443D-AE19-9B7C3FAC4E5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799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ffice@wtb.co.a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52663" y="1755140"/>
            <a:ext cx="6470866" cy="7986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sz="1200" dirty="0"/>
          </a:p>
          <a:p>
            <a:pPr algn="ctr"/>
            <a:endParaRPr lang="de-AT" sz="3200" b="1" dirty="0"/>
          </a:p>
          <a:p>
            <a:pPr algn="ctr"/>
            <a:r>
              <a:rPr lang="de-AT" sz="3200" b="1" dirty="0"/>
              <a:t>Mitarbeiter/In gesucht!</a:t>
            </a:r>
          </a:p>
          <a:p>
            <a:pPr algn="ctr"/>
            <a:r>
              <a:rPr lang="de-AT" sz="2000" b="1" dirty="0"/>
              <a:t>Ganzjährig </a:t>
            </a:r>
            <a:r>
              <a:rPr lang="de-AT" sz="2000" b="1" u="sng" dirty="0"/>
              <a:t>26 Std. pro Woche</a:t>
            </a:r>
          </a:p>
          <a:p>
            <a:endParaRPr lang="de-AT" sz="1400" dirty="0"/>
          </a:p>
          <a:p>
            <a:endParaRPr lang="de-DE" sz="1400" dirty="0"/>
          </a:p>
          <a:p>
            <a:r>
              <a:rPr lang="de-DE" sz="1400" b="1" u="sng" dirty="0"/>
              <a:t>Stellenbeschreibung</a:t>
            </a:r>
            <a:r>
              <a:rPr lang="de-DE" sz="1400" u="sng" dirty="0"/>
              <a:t>:</a:t>
            </a:r>
          </a:p>
          <a:p>
            <a:pPr marL="171450" indent="-171450">
              <a:buFontTx/>
              <a:buChar char="-"/>
            </a:pPr>
            <a:r>
              <a:rPr lang="de-DE" sz="1400" dirty="0"/>
              <a:t>Falten von Frottee und Bügelware (nur Bademäntel, Bett- und Tischwäsche)</a:t>
            </a:r>
          </a:p>
          <a:p>
            <a:pPr marL="171450" indent="-171450">
              <a:buFontTx/>
              <a:buChar char="-"/>
            </a:pPr>
            <a:r>
              <a:rPr lang="de-DE" sz="1400" dirty="0"/>
              <a:t>Mangeln (Maschinenbügeln)</a:t>
            </a:r>
          </a:p>
          <a:p>
            <a:endParaRPr lang="de-DE" sz="1400" dirty="0"/>
          </a:p>
          <a:p>
            <a:r>
              <a:rPr lang="de-DE" sz="1400" b="1" u="sng" dirty="0"/>
              <a:t>Arbeitszeiten</a:t>
            </a:r>
            <a:r>
              <a:rPr lang="de-DE" sz="1400" u="sng" dirty="0"/>
              <a:t>:</a:t>
            </a:r>
          </a:p>
          <a:p>
            <a:pPr>
              <a:lnSpc>
                <a:spcPct val="150000"/>
              </a:lnSpc>
            </a:pPr>
            <a:r>
              <a:rPr lang="de-DE" sz="1400" dirty="0"/>
              <a:t>Montag: 07.00 –15.30 Uhr</a:t>
            </a:r>
          </a:p>
          <a:p>
            <a:r>
              <a:rPr lang="de-DE" sz="1400" dirty="0"/>
              <a:t>Dienstag: 07.00 – 15.30 Uhr</a:t>
            </a:r>
          </a:p>
          <a:p>
            <a:r>
              <a:rPr lang="de-DE" sz="1400" dirty="0"/>
              <a:t>Mittwoch: 07.00 – 15.30 Uhr</a:t>
            </a:r>
          </a:p>
          <a:p>
            <a:r>
              <a:rPr lang="de-DE" sz="1400" dirty="0"/>
              <a:t>Donnerstag: je nach Bedarf</a:t>
            </a:r>
          </a:p>
          <a:p>
            <a:r>
              <a:rPr lang="de-DE" sz="1400" dirty="0"/>
              <a:t>Freitag: kein Arbeitstag</a:t>
            </a:r>
          </a:p>
          <a:p>
            <a:endParaRPr lang="de-DE" sz="1400" dirty="0"/>
          </a:p>
          <a:p>
            <a:r>
              <a:rPr lang="de-DE" sz="1400" dirty="0"/>
              <a:t>Bezahlung nach Kollektiv (Euro 10,87</a:t>
            </a:r>
            <a:r>
              <a:rPr lang="de-DE" sz="1400"/>
              <a:t>/Stunde)</a:t>
            </a:r>
            <a:endParaRPr lang="de-DE" sz="1400" dirty="0"/>
          </a:p>
          <a:p>
            <a:r>
              <a:rPr lang="de-DE" sz="1400" dirty="0"/>
              <a:t>Überzahlung, bzw. Anhebung in die nächste Lohngruppe nach Einarbeitungszeit  möglich!</a:t>
            </a:r>
          </a:p>
          <a:p>
            <a:endParaRPr lang="de-DE" sz="1400" dirty="0"/>
          </a:p>
          <a:p>
            <a:pPr algn="ctr"/>
            <a:r>
              <a:rPr lang="de-DE" sz="1400" dirty="0"/>
              <a:t>Bei Interesse bitte unter der Nr</a:t>
            </a:r>
            <a:r>
              <a:rPr lang="de-DE" sz="1400" b="1" dirty="0"/>
              <a:t>. </a:t>
            </a:r>
            <a:r>
              <a:rPr lang="de-DE" sz="1600" b="1" dirty="0"/>
              <a:t>0664 50 29 748 </a:t>
            </a:r>
            <a:r>
              <a:rPr lang="de-DE" sz="1400" dirty="0"/>
              <a:t>anrufen oder ein Mail an </a:t>
            </a:r>
            <a:r>
              <a:rPr lang="de-DE" sz="1400" dirty="0">
                <a:hlinkClick r:id="rId3"/>
              </a:rPr>
              <a:t>office@wtb.co.at</a:t>
            </a:r>
            <a:endParaRPr lang="de-DE" sz="1400" dirty="0"/>
          </a:p>
          <a:p>
            <a:pPr algn="ctr"/>
            <a:r>
              <a:rPr lang="de-DE" sz="1400" dirty="0"/>
              <a:t>Ansprechpartner: Christoph Keimel</a:t>
            </a:r>
          </a:p>
          <a:p>
            <a:endParaRPr lang="de-DE" sz="1400" dirty="0"/>
          </a:p>
          <a:p>
            <a:endParaRPr lang="de-DE" sz="1400" dirty="0"/>
          </a:p>
          <a:p>
            <a:pPr algn="ctr"/>
            <a:r>
              <a:rPr lang="de-DE" sz="2000" b="1" i="1" dirty="0"/>
              <a:t>Wir freuen uns Dich kennenzulernen!</a:t>
            </a:r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400" dirty="0"/>
          </a:p>
          <a:p>
            <a:endParaRPr lang="de-DE" sz="1200" dirty="0"/>
          </a:p>
          <a:p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4132783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114</Words>
  <Application>Microsoft Office PowerPoint</Application>
  <PresentationFormat>A4-Papier (210 x 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Stirling Natasa</dc:creator>
  <cp:lastModifiedBy>Christoph Keimel</cp:lastModifiedBy>
  <cp:revision>3</cp:revision>
  <cp:lastPrinted>2025-02-03T10:41:12Z</cp:lastPrinted>
  <dcterms:created xsi:type="dcterms:W3CDTF">2023-11-17T08:55:46Z</dcterms:created>
  <dcterms:modified xsi:type="dcterms:W3CDTF">2025-06-03T14:06:42Z</dcterms:modified>
</cp:coreProperties>
</file>